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372" r:id="rId6"/>
    <p:sldId id="323" r:id="rId7"/>
    <p:sldId id="282" r:id="rId8"/>
    <p:sldId id="328" r:id="rId9"/>
    <p:sldId id="464" r:id="rId10"/>
    <p:sldId id="463" r:id="rId11"/>
    <p:sldId id="370" r:id="rId12"/>
    <p:sldId id="462" r:id="rId13"/>
    <p:sldId id="287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93"/>
    <a:srgbClr val="FFEA00"/>
    <a:srgbClr val="247634"/>
    <a:srgbClr val="FFF681"/>
    <a:srgbClr val="ABFFFF"/>
    <a:srgbClr val="759ED5"/>
    <a:srgbClr val="00FFFF"/>
    <a:srgbClr val="3468AC"/>
    <a:srgbClr val="E54339"/>
    <a:srgbClr val="B0D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C9537-AA09-4D50-825F-DE99DE17AA37}" v="221" dt="2021-01-21T18:29:34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3" autoAdjust="0"/>
    <p:restoredTop sz="93614" autoAdjust="0"/>
  </p:normalViewPr>
  <p:slideViewPr>
    <p:cSldViewPr snapToGrid="0">
      <p:cViewPr varScale="1">
        <p:scale>
          <a:sx n="101" d="100"/>
          <a:sy n="101" d="100"/>
        </p:scale>
        <p:origin x="216" y="24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15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1606"/>
    </p:cViewPr>
  </p:sorterViewPr>
  <p:notesViewPr>
    <p:cSldViewPr snapToGrid="0">
      <p:cViewPr varScale="1">
        <p:scale>
          <a:sx n="50" d="100"/>
          <a:sy n="50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56C9537-AA09-4D50-825F-DE99DE17AA37}"/>
    <pc:docChg chg="addSld delSld modSld sldOrd">
      <pc:chgData name="" userId="" providerId="" clId="Web-{656C9537-AA09-4D50-825F-DE99DE17AA37}" dt="2021-01-21T18:29:34.981" v="218" actId="20577"/>
      <pc:docMkLst>
        <pc:docMk/>
      </pc:docMkLst>
      <pc:sldChg chg="modSp">
        <pc:chgData name="" userId="" providerId="" clId="Web-{656C9537-AA09-4D50-825F-DE99DE17AA37}" dt="2021-01-21T18:05:43.151" v="1" actId="20577"/>
        <pc:sldMkLst>
          <pc:docMk/>
          <pc:sldMk cId="1119192008" sldId="282"/>
        </pc:sldMkLst>
        <pc:spChg chg="mod">
          <ac:chgData name="" userId="" providerId="" clId="Web-{656C9537-AA09-4D50-825F-DE99DE17AA37}" dt="2021-01-21T18:05:43.151" v="1" actId="20577"/>
          <ac:spMkLst>
            <pc:docMk/>
            <pc:sldMk cId="1119192008" sldId="282"/>
            <ac:spMk id="19" creationId="{00000000-0000-0000-0000-000000000000}"/>
          </ac:spMkLst>
        </pc:spChg>
      </pc:sldChg>
      <pc:sldChg chg="modSp">
        <pc:chgData name="" userId="" providerId="" clId="Web-{656C9537-AA09-4D50-825F-DE99DE17AA37}" dt="2021-01-21T18:06:16.777" v="3" actId="20577"/>
        <pc:sldMkLst>
          <pc:docMk/>
          <pc:sldMk cId="1049324508" sldId="328"/>
        </pc:sldMkLst>
        <pc:spChg chg="mod">
          <ac:chgData name="" userId="" providerId="" clId="Web-{656C9537-AA09-4D50-825F-DE99DE17AA37}" dt="2021-01-21T18:06:16.777" v="3" actId="20577"/>
          <ac:spMkLst>
            <pc:docMk/>
            <pc:sldMk cId="1049324508" sldId="328"/>
            <ac:spMk id="19" creationId="{00000000-0000-0000-0000-000000000000}"/>
          </ac:spMkLst>
        </pc:spChg>
      </pc:sldChg>
      <pc:sldChg chg="modSp">
        <pc:chgData name="" userId="" providerId="" clId="Web-{656C9537-AA09-4D50-825F-DE99DE17AA37}" dt="2021-01-21T18:11:36.656" v="4" actId="20577"/>
        <pc:sldMkLst>
          <pc:docMk/>
          <pc:sldMk cId="1572252318" sldId="331"/>
        </pc:sldMkLst>
        <pc:spChg chg="mod">
          <ac:chgData name="" userId="" providerId="" clId="Web-{656C9537-AA09-4D50-825F-DE99DE17AA37}" dt="2021-01-21T18:11:36.656" v="4" actId="20577"/>
          <ac:spMkLst>
            <pc:docMk/>
            <pc:sldMk cId="1572252318" sldId="331"/>
            <ac:spMk id="25" creationId="{00000000-0000-0000-0000-000000000000}"/>
          </ac:spMkLst>
        </pc:spChg>
      </pc:sldChg>
      <pc:sldChg chg="del">
        <pc:chgData name="" userId="" providerId="" clId="Web-{656C9537-AA09-4D50-825F-DE99DE17AA37}" dt="2021-01-21T18:12:04.797" v="9"/>
        <pc:sldMkLst>
          <pc:docMk/>
          <pc:sldMk cId="0" sldId="332"/>
        </pc:sldMkLst>
      </pc:sldChg>
      <pc:sldChg chg="del">
        <pc:chgData name="" userId="" providerId="" clId="Web-{656C9537-AA09-4D50-825F-DE99DE17AA37}" dt="2021-01-21T18:12:30.359" v="27"/>
        <pc:sldMkLst>
          <pc:docMk/>
          <pc:sldMk cId="0" sldId="333"/>
        </pc:sldMkLst>
      </pc:sldChg>
      <pc:sldChg chg="del">
        <pc:chgData name="" userId="" providerId="" clId="Web-{656C9537-AA09-4D50-825F-DE99DE17AA37}" dt="2021-01-21T18:12:57.782" v="38"/>
        <pc:sldMkLst>
          <pc:docMk/>
          <pc:sldMk cId="3118734517" sldId="336"/>
        </pc:sldMkLst>
      </pc:sldChg>
      <pc:sldChg chg="del">
        <pc:chgData name="" userId="" providerId="" clId="Web-{656C9537-AA09-4D50-825F-DE99DE17AA37}" dt="2021-01-21T18:12:59.938" v="39"/>
        <pc:sldMkLst>
          <pc:docMk/>
          <pc:sldMk cId="3118734517" sldId="337"/>
        </pc:sldMkLst>
      </pc:sldChg>
      <pc:sldChg chg="del">
        <pc:chgData name="" userId="" providerId="" clId="Web-{656C9537-AA09-4D50-825F-DE99DE17AA37}" dt="2021-01-21T18:13:04.547" v="40"/>
        <pc:sldMkLst>
          <pc:docMk/>
          <pc:sldMk cId="3118734517" sldId="338"/>
        </pc:sldMkLst>
      </pc:sldChg>
      <pc:sldChg chg="del">
        <pc:chgData name="" userId="" providerId="" clId="Web-{656C9537-AA09-4D50-825F-DE99DE17AA37}" dt="2021-01-21T18:13:08.110" v="41"/>
        <pc:sldMkLst>
          <pc:docMk/>
          <pc:sldMk cId="2844212691" sldId="339"/>
        </pc:sldMkLst>
      </pc:sldChg>
      <pc:sldChg chg="del">
        <pc:chgData name="" userId="" providerId="" clId="Web-{656C9537-AA09-4D50-825F-DE99DE17AA37}" dt="2021-01-21T18:13:11.579" v="43"/>
        <pc:sldMkLst>
          <pc:docMk/>
          <pc:sldMk cId="2844212691" sldId="340"/>
        </pc:sldMkLst>
      </pc:sldChg>
      <pc:sldChg chg="modSp">
        <pc:chgData name="" userId="" providerId="" clId="Web-{656C9537-AA09-4D50-825F-DE99DE17AA37}" dt="2021-01-21T18:29:34.981" v="218" actId="20577"/>
        <pc:sldMkLst>
          <pc:docMk/>
          <pc:sldMk cId="1572252318" sldId="341"/>
        </pc:sldMkLst>
        <pc:spChg chg="mod">
          <ac:chgData name="" userId="" providerId="" clId="Web-{656C9537-AA09-4D50-825F-DE99DE17AA37}" dt="2021-01-21T18:29:34.981" v="218" actId="20577"/>
          <ac:spMkLst>
            <pc:docMk/>
            <pc:sldMk cId="1572252318" sldId="341"/>
            <ac:spMk id="37" creationId="{00000000-0000-0000-0000-000000000000}"/>
          </ac:spMkLst>
        </pc:spChg>
      </pc:sldChg>
      <pc:sldChg chg="del">
        <pc:chgData name="" userId="" providerId="" clId="Web-{656C9537-AA09-4D50-825F-DE99DE17AA37}" dt="2021-01-21T18:13:13.704" v="45"/>
        <pc:sldMkLst>
          <pc:docMk/>
          <pc:sldMk cId="0" sldId="342"/>
        </pc:sldMkLst>
      </pc:sldChg>
      <pc:sldChg chg="del">
        <pc:chgData name="" userId="" providerId="" clId="Web-{656C9537-AA09-4D50-825F-DE99DE17AA37}" dt="2021-01-21T18:13:26.313" v="53"/>
        <pc:sldMkLst>
          <pc:docMk/>
          <pc:sldMk cId="0" sldId="343"/>
        </pc:sldMkLst>
      </pc:sldChg>
      <pc:sldChg chg="del">
        <pc:chgData name="" userId="" providerId="" clId="Web-{656C9537-AA09-4D50-825F-DE99DE17AA37}" dt="2021-01-21T18:14:22.439" v="63"/>
        <pc:sldMkLst>
          <pc:docMk/>
          <pc:sldMk cId="126825938" sldId="345"/>
        </pc:sldMkLst>
      </pc:sldChg>
      <pc:sldChg chg="del">
        <pc:chgData name="" userId="" providerId="" clId="Web-{656C9537-AA09-4D50-825F-DE99DE17AA37}" dt="2021-01-21T18:14:23.533" v="64"/>
        <pc:sldMkLst>
          <pc:docMk/>
          <pc:sldMk cId="410121258" sldId="346"/>
        </pc:sldMkLst>
      </pc:sldChg>
      <pc:sldChg chg="del">
        <pc:chgData name="" userId="" providerId="" clId="Web-{656C9537-AA09-4D50-825F-DE99DE17AA37}" dt="2021-01-21T18:14:24.486" v="65"/>
        <pc:sldMkLst>
          <pc:docMk/>
          <pc:sldMk cId="410121258" sldId="347"/>
        </pc:sldMkLst>
      </pc:sldChg>
      <pc:sldChg chg="del">
        <pc:chgData name="" userId="" providerId="" clId="Web-{656C9537-AA09-4D50-825F-DE99DE17AA37}" dt="2021-01-21T18:14:25.548" v="66"/>
        <pc:sldMkLst>
          <pc:docMk/>
          <pc:sldMk cId="410121258" sldId="348"/>
        </pc:sldMkLst>
      </pc:sldChg>
      <pc:sldChg chg="del">
        <pc:chgData name="" userId="" providerId="" clId="Web-{656C9537-AA09-4D50-825F-DE99DE17AA37}" dt="2021-01-21T18:14:27.439" v="68"/>
        <pc:sldMkLst>
          <pc:docMk/>
          <pc:sldMk cId="410121258" sldId="349"/>
        </pc:sldMkLst>
      </pc:sldChg>
      <pc:sldChg chg="del">
        <pc:chgData name="" userId="" providerId="" clId="Web-{656C9537-AA09-4D50-825F-DE99DE17AA37}" dt="2021-01-21T18:14:39.830" v="76"/>
        <pc:sldMkLst>
          <pc:docMk/>
          <pc:sldMk cId="0" sldId="350"/>
        </pc:sldMkLst>
      </pc:sldChg>
      <pc:sldChg chg="del">
        <pc:chgData name="" userId="" providerId="" clId="Web-{656C9537-AA09-4D50-825F-DE99DE17AA37}" dt="2021-01-21T18:15:21.721" v="100"/>
        <pc:sldMkLst>
          <pc:docMk/>
          <pc:sldMk cId="0" sldId="351"/>
        </pc:sldMkLst>
      </pc:sldChg>
      <pc:sldChg chg="del">
        <pc:chgData name="" userId="" providerId="" clId="Web-{656C9537-AA09-4D50-825F-DE99DE17AA37}" dt="2021-01-21T18:16:19.159" v="113"/>
        <pc:sldMkLst>
          <pc:docMk/>
          <pc:sldMk cId="0" sldId="352"/>
        </pc:sldMkLst>
      </pc:sldChg>
      <pc:sldChg chg="del">
        <pc:chgData name="" userId="" providerId="" clId="Web-{656C9537-AA09-4D50-825F-DE99DE17AA37}" dt="2021-01-21T18:15:38.252" v="104"/>
        <pc:sldMkLst>
          <pc:docMk/>
          <pc:sldMk cId="3876313160" sldId="353"/>
        </pc:sldMkLst>
      </pc:sldChg>
      <pc:sldChg chg="del">
        <pc:chgData name="" userId="" providerId="" clId="Web-{656C9537-AA09-4D50-825F-DE99DE17AA37}" dt="2021-01-21T18:15:34.706" v="103"/>
        <pc:sldMkLst>
          <pc:docMk/>
          <pc:sldMk cId="1299593947" sldId="354"/>
        </pc:sldMkLst>
      </pc:sldChg>
      <pc:sldChg chg="del">
        <pc:chgData name="" userId="" providerId="" clId="Web-{656C9537-AA09-4D50-825F-DE99DE17AA37}" dt="2021-01-21T18:15:33.706" v="102"/>
        <pc:sldMkLst>
          <pc:docMk/>
          <pc:sldMk cId="1299593947" sldId="355"/>
        </pc:sldMkLst>
      </pc:sldChg>
      <pc:sldChg chg="del">
        <pc:chgData name="" userId="" providerId="" clId="Web-{656C9537-AA09-4D50-825F-DE99DE17AA37}" dt="2021-01-21T18:11:51.546" v="5"/>
        <pc:sldMkLst>
          <pc:docMk/>
          <pc:sldMk cId="1572252318" sldId="356"/>
        </pc:sldMkLst>
      </pc:sldChg>
      <pc:sldChg chg="del">
        <pc:chgData name="" userId="" providerId="" clId="Web-{656C9537-AA09-4D50-825F-DE99DE17AA37}" dt="2021-01-21T18:17:50.504" v="125"/>
        <pc:sldMkLst>
          <pc:docMk/>
          <pc:sldMk cId="0" sldId="357"/>
        </pc:sldMkLst>
      </pc:sldChg>
      <pc:sldChg chg="del">
        <pc:chgData name="" userId="" providerId="" clId="Web-{656C9537-AA09-4D50-825F-DE99DE17AA37}" dt="2021-01-21T18:11:53.172" v="6"/>
        <pc:sldMkLst>
          <pc:docMk/>
          <pc:sldMk cId="1572252318" sldId="358"/>
        </pc:sldMkLst>
      </pc:sldChg>
      <pc:sldChg chg="del">
        <pc:chgData name="" userId="" providerId="" clId="Web-{656C9537-AA09-4D50-825F-DE99DE17AA37}" dt="2021-01-21T18:14:28.564" v="69"/>
        <pc:sldMkLst>
          <pc:docMk/>
          <pc:sldMk cId="0" sldId="359"/>
        </pc:sldMkLst>
      </pc:sldChg>
      <pc:sldChg chg="del">
        <pc:chgData name="" userId="" providerId="" clId="Web-{656C9537-AA09-4D50-825F-DE99DE17AA37}" dt="2021-01-21T18:11:56.562" v="7"/>
        <pc:sldMkLst>
          <pc:docMk/>
          <pc:sldMk cId="1572252318" sldId="362"/>
        </pc:sldMkLst>
      </pc:sldChg>
      <pc:sldChg chg="del">
        <pc:chgData name="" userId="" providerId="" clId="Web-{656C9537-AA09-4D50-825F-DE99DE17AA37}" dt="2021-01-21T18:12:19.906" v="20"/>
        <pc:sldMkLst>
          <pc:docMk/>
          <pc:sldMk cId="0" sldId="363"/>
        </pc:sldMkLst>
      </pc:sldChg>
      <pc:sldChg chg="del">
        <pc:chgData name="" userId="" providerId="" clId="Web-{656C9537-AA09-4D50-825F-DE99DE17AA37}" dt="2021-01-21T18:12:01.078" v="8"/>
        <pc:sldMkLst>
          <pc:docMk/>
          <pc:sldMk cId="1572252318" sldId="364"/>
        </pc:sldMkLst>
      </pc:sldChg>
      <pc:sldChg chg="del">
        <pc:chgData name="" userId="" providerId="" clId="Web-{656C9537-AA09-4D50-825F-DE99DE17AA37}" dt="2021-01-21T18:15:05.049" v="83"/>
        <pc:sldMkLst>
          <pc:docMk/>
          <pc:sldMk cId="0" sldId="365"/>
        </pc:sldMkLst>
      </pc:sldChg>
      <pc:sldChg chg="del">
        <pc:chgData name="" userId="" providerId="" clId="Web-{656C9537-AA09-4D50-825F-DE99DE17AA37}" dt="2021-01-21T18:13:10.454" v="42"/>
        <pc:sldMkLst>
          <pc:docMk/>
          <pc:sldMk cId="2844212691" sldId="367"/>
        </pc:sldMkLst>
      </pc:sldChg>
      <pc:sldChg chg="del">
        <pc:chgData name="" userId="" providerId="" clId="Web-{656C9537-AA09-4D50-825F-DE99DE17AA37}" dt="2021-01-21T18:13:12.641" v="44"/>
        <pc:sldMkLst>
          <pc:docMk/>
          <pc:sldMk cId="2844212691" sldId="368"/>
        </pc:sldMkLst>
      </pc:sldChg>
      <pc:sldChg chg="addSp delSp modSp">
        <pc:chgData name="" userId="" providerId="" clId="Web-{656C9537-AA09-4D50-825F-DE99DE17AA37}" dt="2021-01-21T18:28:07.512" v="217" actId="20577"/>
        <pc:sldMkLst>
          <pc:docMk/>
          <pc:sldMk cId="3452514150" sldId="370"/>
        </pc:sldMkLst>
        <pc:spChg chg="mod">
          <ac:chgData name="" userId="" providerId="" clId="Web-{656C9537-AA09-4D50-825F-DE99DE17AA37}" dt="2021-01-21T18:28:07.512" v="217" actId="20577"/>
          <ac:spMkLst>
            <pc:docMk/>
            <pc:sldMk cId="3452514150" sldId="370"/>
            <ac:spMk id="8" creationId="{00000000-0000-0000-0000-000000000000}"/>
          </ac:spMkLst>
        </pc:spChg>
        <pc:spChg chg="add del mod">
          <ac:chgData name="" userId="" providerId="" clId="Web-{656C9537-AA09-4D50-825F-DE99DE17AA37}" dt="2021-01-21T18:27:07.292" v="215" actId="20577"/>
          <ac:spMkLst>
            <pc:docMk/>
            <pc:sldMk cId="3452514150" sldId="370"/>
            <ac:spMk id="11" creationId="{00000000-0000-0000-0000-000000000000}"/>
          </ac:spMkLst>
        </pc:spChg>
      </pc:sldChg>
      <pc:sldChg chg="del">
        <pc:chgData name="" userId="" providerId="" clId="Web-{656C9537-AA09-4D50-825F-DE99DE17AA37}" dt="2021-01-21T18:14:26.455" v="67"/>
        <pc:sldMkLst>
          <pc:docMk/>
          <pc:sldMk cId="1598811224" sldId="371"/>
        </pc:sldMkLst>
      </pc:sldChg>
      <pc:sldChg chg="del">
        <pc:chgData name="" userId="" providerId="" clId="Web-{656C9537-AA09-4D50-825F-DE99DE17AA37}" dt="2021-01-21T18:12:10.062" v="13"/>
        <pc:sldMkLst>
          <pc:docMk/>
          <pc:sldMk cId="1263581774" sldId="373"/>
        </pc:sldMkLst>
      </pc:sldChg>
      <pc:sldChg chg="del">
        <pc:chgData name="" userId="" providerId="" clId="Web-{656C9537-AA09-4D50-825F-DE99DE17AA37}" dt="2021-01-21T18:17:17.113" v="119"/>
        <pc:sldMkLst>
          <pc:docMk/>
          <pc:sldMk cId="0" sldId="375"/>
        </pc:sldMkLst>
      </pc:sldChg>
      <pc:sldChg chg="del">
        <pc:chgData name="" userId="" providerId="" clId="Web-{656C9537-AA09-4D50-825F-DE99DE17AA37}" dt="2021-01-21T18:17:18.082" v="120"/>
        <pc:sldMkLst>
          <pc:docMk/>
          <pc:sldMk cId="0" sldId="376"/>
        </pc:sldMkLst>
      </pc:sldChg>
      <pc:sldChg chg="del">
        <pc:chgData name="" userId="" providerId="" clId="Web-{656C9537-AA09-4D50-825F-DE99DE17AA37}" dt="2021-01-21T18:17:35.191" v="121"/>
        <pc:sldMkLst>
          <pc:docMk/>
          <pc:sldMk cId="0" sldId="377"/>
        </pc:sldMkLst>
      </pc:sldChg>
      <pc:sldChg chg="del">
        <pc:chgData name="" userId="" providerId="" clId="Web-{656C9537-AA09-4D50-825F-DE99DE17AA37}" dt="2021-01-21T18:17:36.379" v="122"/>
        <pc:sldMkLst>
          <pc:docMk/>
          <pc:sldMk cId="0" sldId="378"/>
        </pc:sldMkLst>
      </pc:sldChg>
      <pc:sldChg chg="del">
        <pc:chgData name="" userId="" providerId="" clId="Web-{656C9537-AA09-4D50-825F-DE99DE17AA37}" dt="2021-01-21T18:17:37.629" v="123"/>
        <pc:sldMkLst>
          <pc:docMk/>
          <pc:sldMk cId="1511941389" sldId="379"/>
        </pc:sldMkLst>
      </pc:sldChg>
      <pc:sldChg chg="del">
        <pc:chgData name="" userId="" providerId="" clId="Web-{656C9537-AA09-4D50-825F-DE99DE17AA37}" dt="2021-01-21T18:12:08.562" v="12"/>
        <pc:sldMkLst>
          <pc:docMk/>
          <pc:sldMk cId="226663115" sldId="383"/>
        </pc:sldMkLst>
      </pc:sldChg>
      <pc:sldChg chg="del">
        <pc:chgData name="" userId="" providerId="" clId="Web-{656C9537-AA09-4D50-825F-DE99DE17AA37}" dt="2021-01-21T18:12:06.140" v="10"/>
        <pc:sldMkLst>
          <pc:docMk/>
          <pc:sldMk cId="4178605073" sldId="384"/>
        </pc:sldMkLst>
      </pc:sldChg>
      <pc:sldChg chg="del">
        <pc:chgData name="" userId="" providerId="" clId="Web-{656C9537-AA09-4D50-825F-DE99DE17AA37}" dt="2021-01-21T18:12:11.172" v="14"/>
        <pc:sldMkLst>
          <pc:docMk/>
          <pc:sldMk cId="202171913" sldId="386"/>
        </pc:sldMkLst>
      </pc:sldChg>
      <pc:sldChg chg="del">
        <pc:chgData name="" userId="" providerId="" clId="Web-{656C9537-AA09-4D50-825F-DE99DE17AA37}" dt="2021-01-21T18:12:18.594" v="19"/>
        <pc:sldMkLst>
          <pc:docMk/>
          <pc:sldMk cId="3730056012" sldId="387"/>
        </pc:sldMkLst>
      </pc:sldChg>
      <pc:sldChg chg="del">
        <pc:chgData name="" userId="" providerId="" clId="Web-{656C9537-AA09-4D50-825F-DE99DE17AA37}" dt="2021-01-21T18:15:15.846" v="94"/>
        <pc:sldMkLst>
          <pc:docMk/>
          <pc:sldMk cId="3829715999" sldId="388"/>
        </pc:sldMkLst>
      </pc:sldChg>
      <pc:sldChg chg="del">
        <pc:chgData name="" userId="" providerId="" clId="Web-{656C9537-AA09-4D50-825F-DE99DE17AA37}" dt="2021-01-21T18:13:27.407" v="54"/>
        <pc:sldMkLst>
          <pc:docMk/>
          <pc:sldMk cId="1503505533" sldId="389"/>
        </pc:sldMkLst>
      </pc:sldChg>
      <pc:sldChg chg="del">
        <pc:chgData name="" userId="" providerId="" clId="Web-{656C9537-AA09-4D50-825F-DE99DE17AA37}" dt="2021-01-21T18:13:15.204" v="46"/>
        <pc:sldMkLst>
          <pc:docMk/>
          <pc:sldMk cId="1848736469" sldId="390"/>
        </pc:sldMkLst>
      </pc:sldChg>
      <pc:sldChg chg="del">
        <pc:chgData name="" userId="" providerId="" clId="Web-{656C9537-AA09-4D50-825F-DE99DE17AA37}" dt="2021-01-21T18:12:41.531" v="31"/>
        <pc:sldMkLst>
          <pc:docMk/>
          <pc:sldMk cId="329726628" sldId="391"/>
        </pc:sldMkLst>
      </pc:sldChg>
      <pc:sldChg chg="del">
        <pc:chgData name="" userId="" providerId="" clId="Web-{656C9537-AA09-4D50-825F-DE99DE17AA37}" dt="2021-01-21T18:17:46.738" v="124"/>
        <pc:sldMkLst>
          <pc:docMk/>
          <pc:sldMk cId="4095038667" sldId="393"/>
        </pc:sldMkLst>
      </pc:sldChg>
      <pc:sldChg chg="del">
        <pc:chgData name="" userId="" providerId="" clId="Web-{656C9537-AA09-4D50-825F-DE99DE17AA37}" dt="2021-01-21T18:15:14.018" v="93"/>
        <pc:sldMkLst>
          <pc:docMk/>
          <pc:sldMk cId="1490965665" sldId="394"/>
        </pc:sldMkLst>
      </pc:sldChg>
      <pc:sldChg chg="del">
        <pc:chgData name="" userId="" providerId="" clId="Web-{656C9537-AA09-4D50-825F-DE99DE17AA37}" dt="2021-01-21T18:15:17.221" v="95"/>
        <pc:sldMkLst>
          <pc:docMk/>
          <pc:sldMk cId="1435628780" sldId="395"/>
        </pc:sldMkLst>
      </pc:sldChg>
      <pc:sldChg chg="del">
        <pc:chgData name="" userId="" providerId="" clId="Web-{656C9537-AA09-4D50-825F-DE99DE17AA37}" dt="2021-01-21T18:15:18.440" v="96"/>
        <pc:sldMkLst>
          <pc:docMk/>
          <pc:sldMk cId="2252938518" sldId="396"/>
        </pc:sldMkLst>
      </pc:sldChg>
      <pc:sldChg chg="del">
        <pc:chgData name="" userId="" providerId="" clId="Web-{656C9537-AA09-4D50-825F-DE99DE17AA37}" dt="2021-01-21T18:15:18.987" v="97"/>
        <pc:sldMkLst>
          <pc:docMk/>
          <pc:sldMk cId="2016227389" sldId="397"/>
        </pc:sldMkLst>
      </pc:sldChg>
      <pc:sldChg chg="del">
        <pc:chgData name="" userId="" providerId="" clId="Web-{656C9537-AA09-4D50-825F-DE99DE17AA37}" dt="2021-01-21T18:15:21.284" v="99"/>
        <pc:sldMkLst>
          <pc:docMk/>
          <pc:sldMk cId="3365822185" sldId="398"/>
        </pc:sldMkLst>
      </pc:sldChg>
      <pc:sldChg chg="del">
        <pc:chgData name="" userId="" providerId="" clId="Web-{656C9537-AA09-4D50-825F-DE99DE17AA37}" dt="2021-01-21T18:15:20.252" v="98"/>
        <pc:sldMkLst>
          <pc:docMk/>
          <pc:sldMk cId="1454079798" sldId="399"/>
        </pc:sldMkLst>
      </pc:sldChg>
      <pc:sldChg chg="del">
        <pc:chgData name="" userId="" providerId="" clId="Web-{656C9537-AA09-4D50-825F-DE99DE17AA37}" dt="2021-01-21T18:12:26.047" v="24"/>
        <pc:sldMkLst>
          <pc:docMk/>
          <pc:sldMk cId="612899663" sldId="408"/>
        </pc:sldMkLst>
      </pc:sldChg>
      <pc:sldChg chg="del">
        <pc:chgData name="" userId="" providerId="" clId="Web-{656C9537-AA09-4D50-825F-DE99DE17AA37}" dt="2021-01-21T18:12:21.281" v="21"/>
        <pc:sldMkLst>
          <pc:docMk/>
          <pc:sldMk cId="656261426" sldId="410"/>
        </pc:sldMkLst>
      </pc:sldChg>
      <pc:sldChg chg="del">
        <pc:chgData name="" userId="" providerId="" clId="Web-{656C9537-AA09-4D50-825F-DE99DE17AA37}" dt="2021-01-21T18:12:07.453" v="11"/>
        <pc:sldMkLst>
          <pc:docMk/>
          <pc:sldMk cId="3233712654" sldId="411"/>
        </pc:sldMkLst>
      </pc:sldChg>
      <pc:sldChg chg="del">
        <pc:chgData name="" userId="" providerId="" clId="Web-{656C9537-AA09-4D50-825F-DE99DE17AA37}" dt="2021-01-21T18:12:22.781" v="22"/>
        <pc:sldMkLst>
          <pc:docMk/>
          <pc:sldMk cId="3669167494" sldId="412"/>
        </pc:sldMkLst>
      </pc:sldChg>
      <pc:sldChg chg="del">
        <pc:chgData name="" userId="" providerId="" clId="Web-{656C9537-AA09-4D50-825F-DE99DE17AA37}" dt="2021-01-21T18:12:27.094" v="25"/>
        <pc:sldMkLst>
          <pc:docMk/>
          <pc:sldMk cId="2271607835" sldId="413"/>
        </pc:sldMkLst>
      </pc:sldChg>
      <pc:sldChg chg="del">
        <pc:chgData name="" userId="" providerId="" clId="Web-{656C9537-AA09-4D50-825F-DE99DE17AA37}" dt="2021-01-21T18:12:28.953" v="26"/>
        <pc:sldMkLst>
          <pc:docMk/>
          <pc:sldMk cId="533286958" sldId="414"/>
        </pc:sldMkLst>
      </pc:sldChg>
      <pc:sldChg chg="del">
        <pc:chgData name="" userId="" providerId="" clId="Web-{656C9537-AA09-4D50-825F-DE99DE17AA37}" dt="2021-01-21T18:12:24.609" v="23"/>
        <pc:sldMkLst>
          <pc:docMk/>
          <pc:sldMk cId="3630108769" sldId="415"/>
        </pc:sldMkLst>
      </pc:sldChg>
      <pc:sldChg chg="del">
        <pc:chgData name="" userId="" providerId="" clId="Web-{656C9537-AA09-4D50-825F-DE99DE17AA37}" dt="2021-01-21T18:12:12.469" v="15"/>
        <pc:sldMkLst>
          <pc:docMk/>
          <pc:sldMk cId="1976007257" sldId="416"/>
        </pc:sldMkLst>
      </pc:sldChg>
      <pc:sldChg chg="del">
        <pc:chgData name="" userId="" providerId="" clId="Web-{656C9537-AA09-4D50-825F-DE99DE17AA37}" dt="2021-01-21T18:12:13.578" v="16"/>
        <pc:sldMkLst>
          <pc:docMk/>
          <pc:sldMk cId="2809888197" sldId="417"/>
        </pc:sldMkLst>
      </pc:sldChg>
      <pc:sldChg chg="del">
        <pc:chgData name="" userId="" providerId="" clId="Web-{656C9537-AA09-4D50-825F-DE99DE17AA37}" dt="2021-01-21T18:12:14.547" v="17"/>
        <pc:sldMkLst>
          <pc:docMk/>
          <pc:sldMk cId="3425711636" sldId="418"/>
        </pc:sldMkLst>
      </pc:sldChg>
      <pc:sldChg chg="del">
        <pc:chgData name="" userId="" providerId="" clId="Web-{656C9537-AA09-4D50-825F-DE99DE17AA37}" dt="2021-01-21T18:12:15.500" v="18"/>
        <pc:sldMkLst>
          <pc:docMk/>
          <pc:sldMk cId="3891324809" sldId="419"/>
        </pc:sldMkLst>
      </pc:sldChg>
      <pc:sldChg chg="del">
        <pc:chgData name="" userId="" providerId="" clId="Web-{656C9537-AA09-4D50-825F-DE99DE17AA37}" dt="2021-01-21T18:12:34.125" v="29"/>
        <pc:sldMkLst>
          <pc:docMk/>
          <pc:sldMk cId="176356677" sldId="420"/>
        </pc:sldMkLst>
      </pc:sldChg>
      <pc:sldChg chg="del">
        <pc:chgData name="" userId="" providerId="" clId="Web-{656C9537-AA09-4D50-825F-DE99DE17AA37}" dt="2021-01-21T18:12:32.844" v="28"/>
        <pc:sldMkLst>
          <pc:docMk/>
          <pc:sldMk cId="3152566555" sldId="422"/>
        </pc:sldMkLst>
      </pc:sldChg>
      <pc:sldChg chg="del">
        <pc:chgData name="" userId="" providerId="" clId="Web-{656C9537-AA09-4D50-825F-DE99DE17AA37}" dt="2021-01-21T18:12:57.125" v="37"/>
        <pc:sldMkLst>
          <pc:docMk/>
          <pc:sldMk cId="169198220" sldId="425"/>
        </pc:sldMkLst>
      </pc:sldChg>
      <pc:sldChg chg="del">
        <pc:chgData name="" userId="" providerId="" clId="Web-{656C9537-AA09-4D50-825F-DE99DE17AA37}" dt="2021-01-21T18:12:36.406" v="30"/>
        <pc:sldMkLst>
          <pc:docMk/>
          <pc:sldMk cId="2403038045" sldId="427"/>
        </pc:sldMkLst>
      </pc:sldChg>
      <pc:sldChg chg="del">
        <pc:chgData name="" userId="" providerId="" clId="Web-{656C9537-AA09-4D50-825F-DE99DE17AA37}" dt="2021-01-21T18:13:21.079" v="48"/>
        <pc:sldMkLst>
          <pc:docMk/>
          <pc:sldMk cId="2921859915" sldId="428"/>
        </pc:sldMkLst>
      </pc:sldChg>
      <pc:sldChg chg="del">
        <pc:chgData name="" userId="" providerId="" clId="Web-{656C9537-AA09-4D50-825F-DE99DE17AA37}" dt="2021-01-21T18:13:29.407" v="56"/>
        <pc:sldMkLst>
          <pc:docMk/>
          <pc:sldMk cId="3708605629" sldId="429"/>
        </pc:sldMkLst>
      </pc:sldChg>
      <pc:sldChg chg="del">
        <pc:chgData name="" userId="" providerId="" clId="Web-{656C9537-AA09-4D50-825F-DE99DE17AA37}" dt="2021-01-21T18:13:19.798" v="47"/>
        <pc:sldMkLst>
          <pc:docMk/>
          <pc:sldMk cId="3833442243" sldId="432"/>
        </pc:sldMkLst>
      </pc:sldChg>
      <pc:sldChg chg="del">
        <pc:chgData name="" userId="" providerId="" clId="Web-{656C9537-AA09-4D50-825F-DE99DE17AA37}" dt="2021-01-21T18:13:28.282" v="55"/>
        <pc:sldMkLst>
          <pc:docMk/>
          <pc:sldMk cId="4219556267" sldId="433"/>
        </pc:sldMkLst>
      </pc:sldChg>
      <pc:sldChg chg="del">
        <pc:chgData name="" userId="" providerId="" clId="Web-{656C9537-AA09-4D50-825F-DE99DE17AA37}" dt="2021-01-21T18:12:55.125" v="35"/>
        <pc:sldMkLst>
          <pc:docMk/>
          <pc:sldMk cId="2324061122" sldId="435"/>
        </pc:sldMkLst>
      </pc:sldChg>
      <pc:sldChg chg="del">
        <pc:chgData name="" userId="" providerId="" clId="Web-{656C9537-AA09-4D50-825F-DE99DE17AA37}" dt="2021-01-21T18:13:32.532" v="58"/>
        <pc:sldMkLst>
          <pc:docMk/>
          <pc:sldMk cId="480900014" sldId="437"/>
        </pc:sldMkLst>
      </pc:sldChg>
      <pc:sldChg chg="del">
        <pc:chgData name="" userId="" providerId="" clId="Web-{656C9537-AA09-4D50-825F-DE99DE17AA37}" dt="2021-01-21T18:14:21.345" v="62"/>
        <pc:sldMkLst>
          <pc:docMk/>
          <pc:sldMk cId="1608433002" sldId="440"/>
        </pc:sldMkLst>
      </pc:sldChg>
      <pc:sldChg chg="del">
        <pc:chgData name="" userId="" providerId="" clId="Web-{656C9537-AA09-4D50-825F-DE99DE17AA37}" dt="2021-01-21T18:13:22.376" v="49"/>
        <pc:sldMkLst>
          <pc:docMk/>
          <pc:sldMk cId="553998790" sldId="441"/>
        </pc:sldMkLst>
      </pc:sldChg>
      <pc:sldChg chg="del">
        <pc:chgData name="" userId="" providerId="" clId="Web-{656C9537-AA09-4D50-825F-DE99DE17AA37}" dt="2021-01-21T18:13:23.345" v="50"/>
        <pc:sldMkLst>
          <pc:docMk/>
          <pc:sldMk cId="2202209007" sldId="442"/>
        </pc:sldMkLst>
      </pc:sldChg>
      <pc:sldChg chg="del">
        <pc:chgData name="" userId="" providerId="" clId="Web-{656C9537-AA09-4D50-825F-DE99DE17AA37}" dt="2021-01-21T18:13:25.407" v="52"/>
        <pc:sldMkLst>
          <pc:docMk/>
          <pc:sldMk cId="1025564032" sldId="444"/>
        </pc:sldMkLst>
      </pc:sldChg>
      <pc:sldChg chg="del">
        <pc:chgData name="" userId="" providerId="" clId="Web-{656C9537-AA09-4D50-825F-DE99DE17AA37}" dt="2021-01-21T18:12:45.375" v="32"/>
        <pc:sldMkLst>
          <pc:docMk/>
          <pc:sldMk cId="1220490763" sldId="445"/>
        </pc:sldMkLst>
      </pc:sldChg>
      <pc:sldChg chg="del">
        <pc:chgData name="" userId="" providerId="" clId="Web-{656C9537-AA09-4D50-825F-DE99DE17AA37}" dt="2021-01-21T18:13:34.188" v="59"/>
        <pc:sldMkLst>
          <pc:docMk/>
          <pc:sldMk cId="3696377541" sldId="446"/>
        </pc:sldMkLst>
      </pc:sldChg>
      <pc:sldChg chg="del">
        <pc:chgData name="" userId="" providerId="" clId="Web-{656C9537-AA09-4D50-825F-DE99DE17AA37}" dt="2021-01-21T18:13:37.048" v="60"/>
        <pc:sldMkLst>
          <pc:docMk/>
          <pc:sldMk cId="3581416303" sldId="448"/>
        </pc:sldMkLst>
      </pc:sldChg>
      <pc:sldChg chg="del">
        <pc:chgData name="" userId="" providerId="" clId="Web-{656C9537-AA09-4D50-825F-DE99DE17AA37}" dt="2021-01-21T18:13:38.938" v="61"/>
        <pc:sldMkLst>
          <pc:docMk/>
          <pc:sldMk cId="2069003826" sldId="449"/>
        </pc:sldMkLst>
      </pc:sldChg>
      <pc:sldChg chg="del">
        <pc:chgData name="" userId="" providerId="" clId="Web-{656C9537-AA09-4D50-825F-DE99DE17AA37}" dt="2021-01-21T18:13:24.391" v="51"/>
        <pc:sldMkLst>
          <pc:docMk/>
          <pc:sldMk cId="3493078666" sldId="450"/>
        </pc:sldMkLst>
      </pc:sldChg>
      <pc:sldChg chg="del">
        <pc:chgData name="" userId="" providerId="" clId="Web-{656C9537-AA09-4D50-825F-DE99DE17AA37}" dt="2021-01-21T18:14:29.455" v="70"/>
        <pc:sldMkLst>
          <pc:docMk/>
          <pc:sldMk cId="1140443868" sldId="451"/>
        </pc:sldMkLst>
      </pc:sldChg>
      <pc:sldChg chg="del">
        <pc:chgData name="" userId="" providerId="" clId="Web-{656C9537-AA09-4D50-825F-DE99DE17AA37}" dt="2021-01-21T18:14:31.580" v="71"/>
        <pc:sldMkLst>
          <pc:docMk/>
          <pc:sldMk cId="246168459" sldId="452"/>
        </pc:sldMkLst>
      </pc:sldChg>
      <pc:sldChg chg="del">
        <pc:chgData name="" userId="" providerId="" clId="Web-{656C9537-AA09-4D50-825F-DE99DE17AA37}" dt="2021-01-21T18:14:33.455" v="72"/>
        <pc:sldMkLst>
          <pc:docMk/>
          <pc:sldMk cId="1954470403" sldId="453"/>
        </pc:sldMkLst>
      </pc:sldChg>
      <pc:sldChg chg="del">
        <pc:chgData name="" userId="" providerId="" clId="Web-{656C9537-AA09-4D50-825F-DE99DE17AA37}" dt="2021-01-21T18:14:34.673" v="73"/>
        <pc:sldMkLst>
          <pc:docMk/>
          <pc:sldMk cId="2259824738" sldId="454"/>
        </pc:sldMkLst>
      </pc:sldChg>
      <pc:sldChg chg="del">
        <pc:chgData name="" userId="" providerId="" clId="Web-{656C9537-AA09-4D50-825F-DE99DE17AA37}" dt="2021-01-21T18:14:36.486" v="74"/>
        <pc:sldMkLst>
          <pc:docMk/>
          <pc:sldMk cId="1979910254" sldId="455"/>
        </pc:sldMkLst>
      </pc:sldChg>
      <pc:sldChg chg="del">
        <pc:chgData name="" userId="" providerId="" clId="Web-{656C9537-AA09-4D50-825F-DE99DE17AA37}" dt="2021-01-21T18:14:37.689" v="75"/>
        <pc:sldMkLst>
          <pc:docMk/>
          <pc:sldMk cId="3192239975" sldId="456"/>
        </pc:sldMkLst>
      </pc:sldChg>
      <pc:sldChg chg="del">
        <pc:chgData name="" userId="" providerId="" clId="Web-{656C9537-AA09-4D50-825F-DE99DE17AA37}" dt="2021-01-21T18:16:22.081" v="114"/>
        <pc:sldMkLst>
          <pc:docMk/>
          <pc:sldMk cId="2382290" sldId="457"/>
        </pc:sldMkLst>
      </pc:sldChg>
      <pc:sldChg chg="del">
        <pc:chgData name="" userId="" providerId="" clId="Web-{656C9537-AA09-4D50-825F-DE99DE17AA37}" dt="2021-01-21T18:16:23.175" v="115"/>
        <pc:sldMkLst>
          <pc:docMk/>
          <pc:sldMk cId="3918800279" sldId="458"/>
        </pc:sldMkLst>
      </pc:sldChg>
      <pc:sldChg chg="del">
        <pc:chgData name="" userId="" providerId="" clId="Web-{656C9537-AA09-4D50-825F-DE99DE17AA37}" dt="2021-01-21T18:16:24.581" v="116"/>
        <pc:sldMkLst>
          <pc:docMk/>
          <pc:sldMk cId="1474742770" sldId="459"/>
        </pc:sldMkLst>
      </pc:sldChg>
      <pc:sldChg chg="del">
        <pc:chgData name="" userId="" providerId="" clId="Web-{656C9537-AA09-4D50-825F-DE99DE17AA37}" dt="2021-01-21T18:16:37.519" v="117"/>
        <pc:sldMkLst>
          <pc:docMk/>
          <pc:sldMk cId="455293309" sldId="460"/>
        </pc:sldMkLst>
      </pc:sldChg>
      <pc:sldChg chg="del">
        <pc:chgData name="" userId="" providerId="" clId="Web-{656C9537-AA09-4D50-825F-DE99DE17AA37}" dt="2021-01-21T18:17:01.019" v="118"/>
        <pc:sldMkLst>
          <pc:docMk/>
          <pc:sldMk cId="97989355" sldId="461"/>
        </pc:sldMkLst>
      </pc:sldChg>
      <pc:sldChg chg="modSp ord">
        <pc:chgData name="" userId="" providerId="" clId="Web-{656C9537-AA09-4D50-825F-DE99DE17AA37}" dt="2021-01-21T18:24:46.103" v="197" actId="20577"/>
        <pc:sldMkLst>
          <pc:docMk/>
          <pc:sldMk cId="764735030" sldId="462"/>
        </pc:sldMkLst>
        <pc:spChg chg="mod">
          <ac:chgData name="" userId="" providerId="" clId="Web-{656C9537-AA09-4D50-825F-DE99DE17AA37}" dt="2021-01-21T18:24:46.103" v="197" actId="20577"/>
          <ac:spMkLst>
            <pc:docMk/>
            <pc:sldMk cId="764735030" sldId="462"/>
            <ac:spMk id="12" creationId="{00000000-0000-0000-0000-000000000000}"/>
          </ac:spMkLst>
        </pc:spChg>
      </pc:sldChg>
      <pc:sldChg chg="del">
        <pc:chgData name="" userId="" providerId="" clId="Web-{656C9537-AA09-4D50-825F-DE99DE17AA37}" dt="2021-01-21T18:15:22.315" v="101"/>
        <pc:sldMkLst>
          <pc:docMk/>
          <pc:sldMk cId="3373475466" sldId="463"/>
        </pc:sldMkLst>
      </pc:sldChg>
      <pc:sldChg chg="del">
        <pc:chgData name="" userId="" providerId="" clId="Web-{656C9537-AA09-4D50-825F-DE99DE17AA37}" dt="2021-01-21T18:15:49.893" v="105"/>
        <pc:sldMkLst>
          <pc:docMk/>
          <pc:sldMk cId="2008661539" sldId="464"/>
        </pc:sldMkLst>
      </pc:sldChg>
      <pc:sldChg chg="del">
        <pc:chgData name="" userId="" providerId="" clId="Web-{656C9537-AA09-4D50-825F-DE99DE17AA37}" dt="2021-01-21T18:15:53.534" v="106"/>
        <pc:sldMkLst>
          <pc:docMk/>
          <pc:sldMk cId="3744171011" sldId="465"/>
        </pc:sldMkLst>
      </pc:sldChg>
      <pc:sldChg chg="del">
        <pc:chgData name="" userId="" providerId="" clId="Web-{656C9537-AA09-4D50-825F-DE99DE17AA37}" dt="2021-01-21T18:15:56.487" v="107"/>
        <pc:sldMkLst>
          <pc:docMk/>
          <pc:sldMk cId="1526003560" sldId="466"/>
        </pc:sldMkLst>
      </pc:sldChg>
      <pc:sldChg chg="del">
        <pc:chgData name="" userId="" providerId="" clId="Web-{656C9537-AA09-4D50-825F-DE99DE17AA37}" dt="2021-01-21T18:16:00.737" v="108"/>
        <pc:sldMkLst>
          <pc:docMk/>
          <pc:sldMk cId="3905122930" sldId="467"/>
        </pc:sldMkLst>
      </pc:sldChg>
      <pc:sldChg chg="del">
        <pc:chgData name="" userId="" providerId="" clId="Web-{656C9537-AA09-4D50-825F-DE99DE17AA37}" dt="2021-01-21T18:16:06.581" v="109"/>
        <pc:sldMkLst>
          <pc:docMk/>
          <pc:sldMk cId="1184582460" sldId="468"/>
        </pc:sldMkLst>
      </pc:sldChg>
      <pc:sldChg chg="del">
        <pc:chgData name="" userId="" providerId="" clId="Web-{656C9537-AA09-4D50-825F-DE99DE17AA37}" dt="2021-01-21T18:16:07.768" v="110"/>
        <pc:sldMkLst>
          <pc:docMk/>
          <pc:sldMk cId="2975331317" sldId="469"/>
        </pc:sldMkLst>
      </pc:sldChg>
      <pc:sldChg chg="add del">
        <pc:chgData name="" userId="" providerId="" clId="Web-{656C9537-AA09-4D50-825F-DE99DE17AA37}" dt="2021-01-21T18:17:58.020" v="126"/>
        <pc:sldMkLst>
          <pc:docMk/>
          <pc:sldMk cId="728708432" sldId="470"/>
        </pc:sldMkLst>
      </pc:sldChg>
      <pc:sldChg chg="del">
        <pc:chgData name="" userId="" providerId="" clId="Web-{656C9537-AA09-4D50-825F-DE99DE17AA37}" dt="2021-01-21T18:14:40.799" v="77"/>
        <pc:sldMkLst>
          <pc:docMk/>
          <pc:sldMk cId="4178605073" sldId="471"/>
        </pc:sldMkLst>
      </pc:sldChg>
      <pc:sldChg chg="del">
        <pc:chgData name="" userId="" providerId="" clId="Web-{656C9537-AA09-4D50-825F-DE99DE17AA37}" dt="2021-01-21T18:14:55.924" v="78"/>
        <pc:sldMkLst>
          <pc:docMk/>
          <pc:sldMk cId="3233712654" sldId="472"/>
        </pc:sldMkLst>
      </pc:sldChg>
      <pc:sldChg chg="del">
        <pc:chgData name="" userId="" providerId="" clId="Web-{656C9537-AA09-4D50-825F-DE99DE17AA37}" dt="2021-01-21T18:15:00.986" v="79"/>
        <pc:sldMkLst>
          <pc:docMk/>
          <pc:sldMk cId="226663115" sldId="473"/>
        </pc:sldMkLst>
      </pc:sldChg>
      <pc:sldChg chg="del">
        <pc:chgData name="" userId="" providerId="" clId="Web-{656C9537-AA09-4D50-825F-DE99DE17AA37}" dt="2021-01-21T18:15:02.221" v="80"/>
        <pc:sldMkLst>
          <pc:docMk/>
          <pc:sldMk cId="1263581774" sldId="474"/>
        </pc:sldMkLst>
      </pc:sldChg>
      <pc:sldChg chg="del">
        <pc:chgData name="" userId="" providerId="" clId="Web-{656C9537-AA09-4D50-825F-DE99DE17AA37}" dt="2021-01-21T18:15:03.158" v="81"/>
        <pc:sldMkLst>
          <pc:docMk/>
          <pc:sldMk cId="202171913" sldId="475"/>
        </pc:sldMkLst>
      </pc:sldChg>
      <pc:sldChg chg="del">
        <pc:chgData name="" userId="" providerId="" clId="Web-{656C9537-AA09-4D50-825F-DE99DE17AA37}" dt="2021-01-21T18:15:04.205" v="82"/>
        <pc:sldMkLst>
          <pc:docMk/>
          <pc:sldMk cId="3730056012" sldId="480"/>
        </pc:sldMkLst>
      </pc:sldChg>
      <pc:sldChg chg="del">
        <pc:chgData name="" userId="" providerId="" clId="Web-{656C9537-AA09-4D50-825F-DE99DE17AA37}" dt="2021-01-21T18:15:07.611" v="86"/>
        <pc:sldMkLst>
          <pc:docMk/>
          <pc:sldMk cId="3233712654" sldId="483"/>
        </pc:sldMkLst>
      </pc:sldChg>
      <pc:sldChg chg="del">
        <pc:chgData name="" userId="" providerId="" clId="Web-{656C9537-AA09-4D50-825F-DE99DE17AA37}" dt="2021-01-21T18:15:12.518" v="92"/>
        <pc:sldMkLst>
          <pc:docMk/>
          <pc:sldMk cId="0" sldId="484"/>
        </pc:sldMkLst>
      </pc:sldChg>
      <pc:sldChg chg="del">
        <pc:chgData name="" userId="" providerId="" clId="Web-{656C9537-AA09-4D50-825F-DE99DE17AA37}" dt="2021-01-21T18:12:48.141" v="33"/>
        <pc:sldMkLst>
          <pc:docMk/>
          <pc:sldMk cId="1716928366" sldId="494"/>
        </pc:sldMkLst>
      </pc:sldChg>
      <pc:sldChg chg="del">
        <pc:chgData name="" userId="" providerId="" clId="Web-{656C9537-AA09-4D50-825F-DE99DE17AA37}" dt="2021-01-21T18:12:54.047" v="34"/>
        <pc:sldMkLst>
          <pc:docMk/>
          <pc:sldMk cId="1049983174" sldId="495"/>
        </pc:sldMkLst>
      </pc:sldChg>
      <pc:sldChg chg="del">
        <pc:chgData name="" userId="" providerId="" clId="Web-{656C9537-AA09-4D50-825F-DE99DE17AA37}" dt="2021-01-21T18:12:56.157" v="36"/>
        <pc:sldMkLst>
          <pc:docMk/>
          <pc:sldMk cId="3227329429" sldId="496"/>
        </pc:sldMkLst>
      </pc:sldChg>
      <pc:sldChg chg="del">
        <pc:chgData name="" userId="" providerId="" clId="Web-{656C9537-AA09-4D50-825F-DE99DE17AA37}" dt="2021-01-21T18:13:31.157" v="57"/>
        <pc:sldMkLst>
          <pc:docMk/>
          <pc:sldMk cId="1645861680" sldId="498"/>
        </pc:sldMkLst>
      </pc:sldChg>
      <pc:sldChg chg="del">
        <pc:chgData name="" userId="" providerId="" clId="Web-{656C9537-AA09-4D50-825F-DE99DE17AA37}" dt="2021-01-21T18:15:05.955" v="84"/>
        <pc:sldMkLst>
          <pc:docMk/>
          <pc:sldMk cId="2370730976" sldId="500"/>
        </pc:sldMkLst>
      </pc:sldChg>
      <pc:sldChg chg="del">
        <pc:chgData name="" userId="" providerId="" clId="Web-{656C9537-AA09-4D50-825F-DE99DE17AA37}" dt="2021-01-21T18:15:06.768" v="85"/>
        <pc:sldMkLst>
          <pc:docMk/>
          <pc:sldMk cId="2183388842" sldId="501"/>
        </pc:sldMkLst>
      </pc:sldChg>
      <pc:sldChg chg="del">
        <pc:chgData name="" userId="" providerId="" clId="Web-{656C9537-AA09-4D50-825F-DE99DE17AA37}" dt="2021-01-21T18:15:08.486" v="87"/>
        <pc:sldMkLst>
          <pc:docMk/>
          <pc:sldMk cId="3017465075" sldId="502"/>
        </pc:sldMkLst>
      </pc:sldChg>
      <pc:sldChg chg="del">
        <pc:chgData name="" userId="" providerId="" clId="Web-{656C9537-AA09-4D50-825F-DE99DE17AA37}" dt="2021-01-21T18:15:09.346" v="88"/>
        <pc:sldMkLst>
          <pc:docMk/>
          <pc:sldMk cId="3240796757" sldId="503"/>
        </pc:sldMkLst>
      </pc:sldChg>
      <pc:sldChg chg="del">
        <pc:chgData name="" userId="" providerId="" clId="Web-{656C9537-AA09-4D50-825F-DE99DE17AA37}" dt="2021-01-21T18:15:10.033" v="89"/>
        <pc:sldMkLst>
          <pc:docMk/>
          <pc:sldMk cId="613299909" sldId="504"/>
        </pc:sldMkLst>
      </pc:sldChg>
      <pc:sldChg chg="del">
        <pc:chgData name="" userId="" providerId="" clId="Web-{656C9537-AA09-4D50-825F-DE99DE17AA37}" dt="2021-01-21T18:15:10.940" v="90"/>
        <pc:sldMkLst>
          <pc:docMk/>
          <pc:sldMk cId="1413038710" sldId="505"/>
        </pc:sldMkLst>
      </pc:sldChg>
      <pc:sldChg chg="del">
        <pc:chgData name="" userId="" providerId="" clId="Web-{656C9537-AA09-4D50-825F-DE99DE17AA37}" dt="2021-01-21T18:15:11.705" v="91"/>
        <pc:sldMkLst>
          <pc:docMk/>
          <pc:sldMk cId="1051820173" sldId="5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02B482AB-7A34-4C30-8299-ABDCD879873B}" type="datetimeFigureOut">
              <a:rPr lang="de-DE" smtClean="0"/>
              <a:pPr/>
              <a:t>25.01.21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B5AE68D8-4DCD-44D3-A227-416D65F62F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5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68D8-4DCD-44D3-A227-416D65F62FF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0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68D8-4DCD-44D3-A227-416D65F62FF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0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68D8-4DCD-44D3-A227-416D65F62FF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0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68D8-4DCD-44D3-A227-416D65F62FF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9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68D8-4DCD-44D3-A227-416D65F62FF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57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E68D8-4DCD-44D3-A227-416D65F62FF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15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11.05.2017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www.berufskolleg.schule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26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947058" y="171450"/>
            <a:ext cx="720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Verdana" charset="0"/>
                <a:ea typeface="Verdana" charset="0"/>
                <a:cs typeface="Verdana" charset="0"/>
              </a:rPr>
              <a:t>Bildungsgang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www.berufskolleg.schule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852714" y="6327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Stand: </a:t>
            </a:r>
            <a:fld id="{54EE1951-37FC-4B5D-90A3-E0617AE21FCD}" type="datetime1">
              <a:rPr lang="de-DE" smtClean="0"/>
              <a:pPr/>
              <a:t>25.01.21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9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10" y="151867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852714" y="6327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Stand: </a:t>
            </a:r>
            <a:fld id="{54EE1951-37FC-4B5D-90A3-E0617AE21FCD}" type="datetime1">
              <a:rPr lang="de-DE" smtClean="0"/>
              <a:pPr/>
              <a:t>25.01.21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47058" y="171450"/>
            <a:ext cx="720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Verdana" charset="0"/>
                <a:ea typeface="Verdana" charset="0"/>
                <a:cs typeface="Verdana" charset="0"/>
              </a:rPr>
              <a:t>Bildungsgang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www.berufskolleg.schule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14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</a:t>
            </a:r>
            <a:fld id="{0085EA59-9DE9-4B1A-9D2F-FFC5BA5B10F3}" type="datetime1">
              <a:rPr lang="de-DE" smtClean="0"/>
              <a:pPr/>
              <a:t>25.01.21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www.berufskolleg.schule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25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Stand: 11.05.2017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www.berufskolleg.schule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r="3093"/>
          <a:stretch/>
        </p:blipFill>
        <p:spPr>
          <a:xfrm>
            <a:off x="8335409" y="0"/>
            <a:ext cx="3837536" cy="15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/Users/alexandramichael-szonn/OneDrive%20-%20BBK/BBK%20Pra&#776;sentation/BK_Erklaer_computer_.mp4" TargetMode="External"/><Relationship Id="rId1" Type="http://schemas.microsoft.com/office/2007/relationships/media" Target="file:////Users/alexandramichael-szonn/OneDrive%20-%20BBK/BBK%20Pra&#776;sentation/BK_Erklaer_computer_.mp4" TargetMode="Externa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349830" y="1597025"/>
            <a:ext cx="9796463" cy="4498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über Anschlussmöglichkeiten am </a:t>
            </a:r>
            <a:br>
              <a:rPr lang="de-DE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Bergischen Berufskolleg</a:t>
            </a:r>
            <a:br>
              <a:rPr lang="de-DE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das Schuljahr 2021/22</a:t>
            </a:r>
            <a:br>
              <a:rPr lang="de-DE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Stand: November 2020</a:t>
            </a:r>
            <a:endParaRPr lang="de-DE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8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Bildergebnis für like  facebook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4" descr="Bildergebnis für like  facebook"/>
          <p:cNvSpPr>
            <a:spLocks noChangeAspect="1" noChangeArrowheads="1"/>
          </p:cNvSpPr>
          <p:nvPr/>
        </p:nvSpPr>
        <p:spPr bwMode="auto">
          <a:xfrm>
            <a:off x="307975" y="-2587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6" descr="Bildergebnis für like  facebook"/>
          <p:cNvSpPr>
            <a:spLocks noChangeAspect="1" noChangeArrowheads="1"/>
          </p:cNvSpPr>
          <p:nvPr/>
        </p:nvSpPr>
        <p:spPr bwMode="auto">
          <a:xfrm>
            <a:off x="460375" y="-1063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36">
            <a:off x="7347663" y="4760446"/>
            <a:ext cx="26146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746250" y="1585788"/>
            <a:ext cx="7982857" cy="278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Informationen können Sie erhalten </a:t>
            </a:r>
            <a:b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 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02267</a:t>
            </a:r>
            <a:r>
              <a:rPr kumimoji="0" lang="de-DE" altLang="de-DE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887950</a:t>
            </a:r>
            <a:r>
              <a:rPr lang="de-DE" altLang="de-DE" sz="2400" b="1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2400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de-DE" altLang="de-DE" sz="2400" b="1" noProof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 </a:t>
            </a:r>
            <a:r>
              <a:rPr lang="de-DE" alt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02196 4080 </a:t>
            </a:r>
            <a:b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 </a:t>
            </a:r>
            <a:r>
              <a:rPr kumimoji="0" lang="de-DE" alt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wipperfuerth@bbk.schule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de-DE" altLang="de-DE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2400" b="1" noProof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wermelskirchen</a:t>
            </a:r>
            <a:r>
              <a:rPr lang="de-DE" alt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de-DE" altLang="de-D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bbk.schule</a:t>
            </a:r>
            <a:r>
              <a:rPr lang="de-DE" alt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oder auf </a:t>
            </a: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www.berufskolleg.schule</a:t>
            </a:r>
            <a:r>
              <a:rPr kumimoji="0" lang="de-DE" altLang="de-DE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0" name="Picture 8" descr="http://project-management.com/wp-content/uploads/2012/12/Facebook-like-button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970">
            <a:off x="2644954" y="4543454"/>
            <a:ext cx="2121958" cy="7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www.berufskolleg.schule</a:t>
            </a:r>
          </a:p>
        </p:txBody>
      </p:sp>
      <p:pic>
        <p:nvPicPr>
          <p:cNvPr id="2" name="Audio Recording 25.01.2021, 17:07:58" descr="Audio Recording 25.01.2021, 17:07:58">
            <a:hlinkClick r:id="" action="ppaction://media"/>
            <a:extLst>
              <a:ext uri="{FF2B5EF4-FFF2-40B4-BE49-F238E27FC236}">
                <a16:creationId xmlns:a16="http://schemas.microsoft.com/office/drawing/2014/main" id="{50A58E65-C050-6544-B2D8-B18FF83AC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809898" y="1389063"/>
            <a:ext cx="10515600" cy="4787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/>
              <a:t>Bildungsangebote am Bergischen Berufskolleg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  <a:tabLst>
                <a:tab pos="5024438" algn="l"/>
              </a:tabLst>
            </a:pPr>
            <a:endParaRPr lang="de-DE" sz="2000" b="1" dirty="0"/>
          </a:p>
          <a:p>
            <a:pPr marL="0" indent="0">
              <a:buFont typeface="Arial" panose="020B0604020202020204" pitchFamily="34" charset="0"/>
              <a:buNone/>
              <a:tabLst>
                <a:tab pos="5108575" algn="l"/>
              </a:tabLst>
            </a:pPr>
            <a:r>
              <a:rPr lang="de-DE" sz="2000" b="1" dirty="0"/>
              <a:t>Bergisches Berufskolleg 	Bergisches Berufskolleg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5108575" algn="l"/>
              </a:tabLst>
            </a:pPr>
            <a:r>
              <a:rPr lang="de-DE" sz="1600" dirty="0"/>
              <a:t>Standort Wipperfürth	Standort Wermelskirchen</a:t>
            </a:r>
            <a:br>
              <a:rPr lang="de-DE" sz="1600" dirty="0"/>
            </a:br>
            <a:r>
              <a:rPr lang="de-DE" sz="1600" dirty="0"/>
              <a:t>Ringstraße 42 	</a:t>
            </a:r>
            <a:r>
              <a:rPr lang="de-DE" sz="1600" dirty="0" err="1"/>
              <a:t>Kattwinkelstraße</a:t>
            </a:r>
            <a:r>
              <a:rPr lang="de-DE" sz="1600" dirty="0"/>
              <a:t> 2 </a:t>
            </a:r>
            <a:r>
              <a:rPr lang="de-DE" sz="18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4" name="Grafik 3" descr="csm_2016-luftbild-schule-1_48169630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898" y="2129918"/>
            <a:ext cx="4850674" cy="2724761"/>
          </a:xfrm>
          <a:prstGeom prst="rect">
            <a:avLst/>
          </a:prstGeom>
        </p:spPr>
      </p:pic>
      <p:pic>
        <p:nvPicPr>
          <p:cNvPr id="5" name="Grafik 4" descr="DJI_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833" y="2145343"/>
            <a:ext cx="4844800" cy="27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www.berufskolleg.schule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70857" y="1525588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/>
              <a:t>Struktur des Berufskollegs im Allgemeinen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				</a:t>
            </a:r>
          </a:p>
        </p:txBody>
      </p:sp>
      <p:pic>
        <p:nvPicPr>
          <p:cNvPr id="7" name="BK_Erklaer_computer_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08514" y="1970667"/>
            <a:ext cx="5577840" cy="37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6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8329440" y="1860628"/>
            <a:ext cx="1690929" cy="44978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Berufliches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Gymnasium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AHR)</a:t>
            </a: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10119837" y="1860628"/>
            <a:ext cx="1690929" cy="449783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Fachschule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9379" y="6066423"/>
            <a:ext cx="2387196" cy="338554"/>
          </a:xfrm>
          <a:prstGeom prst="rect">
            <a:avLst/>
          </a:prstGeom>
          <a:solidFill>
            <a:srgbClr val="E54339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Wirtschaft u. Verwaltung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583" y="1208674"/>
            <a:ext cx="2387197" cy="584775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Struktur</a:t>
            </a:r>
          </a:p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APO-BK </a:t>
            </a:r>
            <a:r>
              <a:rPr lang="de-DE" sz="1600" dirty="0">
                <a:solidFill>
                  <a:schemeClr val="bg1"/>
                </a:solidFill>
              </a:rPr>
              <a:t>(seit 1.8.2015)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9376" y="2453139"/>
            <a:ext cx="2387196" cy="31988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Bau- und Holztechnik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9379" y="3204490"/>
            <a:ext cx="2387196" cy="668841"/>
          </a:xfrm>
          <a:prstGeom prst="rect">
            <a:avLst/>
          </a:prstGeom>
          <a:solidFill>
            <a:srgbClr val="FFEA00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Gesundheit, Erziehung und Soziales</a:t>
            </a:r>
          </a:p>
          <a:p>
            <a:pPr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9379" y="3929125"/>
            <a:ext cx="2387196" cy="338554"/>
          </a:xfrm>
          <a:prstGeom prst="rect">
            <a:avLst/>
          </a:prstGeom>
          <a:solidFill>
            <a:srgbClr val="00FFFF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/>
              <a:t>Informatik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9376" y="1844824"/>
            <a:ext cx="2387196" cy="552520"/>
          </a:xfrm>
          <a:prstGeom prst="rect">
            <a:avLst/>
          </a:prstGeom>
          <a:solidFill>
            <a:srgbClr val="80B841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Agrarwirtschaft und Ernährung/Versorgung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58250" y="1208674"/>
            <a:ext cx="1690931" cy="800219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de-DE" sz="9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chemeClr val="bg1"/>
                </a:solidFill>
              </a:rPr>
              <a:t>Anlage A</a:t>
            </a: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Berufsausbildung</a:t>
            </a:r>
          </a:p>
          <a:p>
            <a:pPr>
              <a:defRPr/>
            </a:pP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54698" y="1860628"/>
            <a:ext cx="1694483" cy="4497840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Berufsschule 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Ausbildungs-vorbereitung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(Ziel: HS 9)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39043" y="1208674"/>
            <a:ext cx="1690931" cy="661720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chemeClr val="bg1"/>
                </a:solidFill>
              </a:rPr>
              <a:t>Anlage C</a:t>
            </a: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nach FOR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39042" y="1860628"/>
            <a:ext cx="1690931" cy="449783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(Höhere) 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FHR)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329439" y="1208674"/>
            <a:ext cx="1690931" cy="800219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chemeClr val="bg1"/>
                </a:solidFill>
              </a:rPr>
              <a:t>Anlage D</a:t>
            </a: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mit Qualifikation</a:t>
            </a:r>
          </a:p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19836" y="1208674"/>
            <a:ext cx="1690931" cy="907941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200" b="1" dirty="0">
                <a:solidFill>
                  <a:schemeClr val="bg1"/>
                </a:solidFill>
              </a:rPr>
              <a:t>Anlage E</a:t>
            </a: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nach Berufsausbildung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79379" y="2828814"/>
            <a:ext cx="2387196" cy="31988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Gestaltung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79379" y="4304801"/>
            <a:ext cx="2387196" cy="319880"/>
          </a:xfrm>
          <a:prstGeom prst="rect">
            <a:avLst/>
          </a:prstGeom>
          <a:solidFill>
            <a:srgbClr val="3468AC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Metall- und Elektrotechnik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79376" y="4680476"/>
            <a:ext cx="2387196" cy="55252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Naturwissenschaften und Labor-/Verfahrenstechnik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9376" y="5288791"/>
            <a:ext cx="2387196" cy="33302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Umwelttechnik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79379" y="5677609"/>
            <a:ext cx="2387196" cy="33302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Textiltechnik/Bekleidung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748646" y="1208674"/>
            <a:ext cx="1690931" cy="800219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/>
          </a:p>
          <a:p>
            <a:pPr algn="ctr">
              <a:defRPr/>
            </a:pPr>
            <a:r>
              <a:rPr lang="de-DE" sz="1200" b="1" dirty="0">
                <a:solidFill>
                  <a:schemeClr val="bg1"/>
                </a:solidFill>
              </a:rPr>
              <a:t>Anlage B</a:t>
            </a: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nach HS 9</a:t>
            </a:r>
          </a:p>
          <a:p>
            <a:pPr>
              <a:defRPr/>
            </a:pPr>
            <a:endParaRPr lang="de-DE" sz="9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748646" y="1860628"/>
            <a:ext cx="1688574" cy="4497840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HS 10 bzw. FOR)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udio Recording 22.01.2021, 09:23:34" descr="Audio Recording 22.01.2021, 09:23:34">
            <a:hlinkClick r:id="" action="ppaction://media"/>
            <a:extLst>
              <a:ext uri="{FF2B5EF4-FFF2-40B4-BE49-F238E27FC236}">
                <a16:creationId xmlns:a16="http://schemas.microsoft.com/office/drawing/2014/main" id="{F6D2BED2-2F4C-F34E-A66B-AC299FAEC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14" grpId="0" build="allAtOnce" animBg="1"/>
      <p:bldP spid="19" grpId="0" animBg="1"/>
      <p:bldP spid="16" grpId="0" animBg="1"/>
      <p:bldP spid="21" grpId="0" animBg="1"/>
      <p:bldP spid="17" grpId="0" animBg="1"/>
      <p:bldP spid="18" grpId="0" animBg="1"/>
      <p:bldP spid="15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71583" y="1208674"/>
            <a:ext cx="2387197" cy="584775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Struktur</a:t>
            </a:r>
          </a:p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APO-BK </a:t>
            </a:r>
            <a:r>
              <a:rPr lang="de-DE" sz="1600" dirty="0">
                <a:solidFill>
                  <a:schemeClr val="bg1"/>
                </a:solidFill>
              </a:rPr>
              <a:t>(seit 1.8.2015)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1580" y="4464741"/>
            <a:ext cx="2387196" cy="338554"/>
          </a:xfrm>
          <a:prstGeom prst="rect">
            <a:avLst/>
          </a:prstGeom>
          <a:solidFill>
            <a:srgbClr val="00FFFF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/>
              <a:t>Informatik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39043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C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FOR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329439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D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mit Qualifikation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119837" y="1860628"/>
            <a:ext cx="1690929" cy="466716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Fachschule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48646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/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B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HS 9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1580" y="3686311"/>
            <a:ext cx="2387196" cy="716355"/>
          </a:xfrm>
          <a:prstGeom prst="rect">
            <a:avLst/>
          </a:prstGeom>
          <a:solidFill>
            <a:srgbClr val="3468AC"/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Metalltechnik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71583" y="1860628"/>
            <a:ext cx="2387196" cy="602043"/>
          </a:xfrm>
          <a:prstGeom prst="rect">
            <a:avLst/>
          </a:prstGeom>
          <a:solidFill>
            <a:srgbClr val="80B841"/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de-DE" sz="1600" dirty="0"/>
              <a:t>Agrarwirtschaft</a:t>
            </a:r>
          </a:p>
          <a:p>
            <a:pPr>
              <a:defRPr/>
            </a:pPr>
            <a:endParaRPr lang="de-DE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71580" y="2534183"/>
            <a:ext cx="2387196" cy="1069326"/>
          </a:xfrm>
          <a:prstGeom prst="rect">
            <a:avLst/>
          </a:prstGeom>
          <a:solidFill>
            <a:srgbClr val="FFEA00"/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de-DE" sz="1600" dirty="0"/>
              <a:t>Ernährung/Versorgung</a:t>
            </a:r>
          </a:p>
          <a:p>
            <a:pPr>
              <a:defRPr/>
            </a:pPr>
            <a:r>
              <a:rPr lang="de-DE" sz="1600" dirty="0"/>
              <a:t>Gesundheit, Erziehung und Soziales</a:t>
            </a:r>
          </a:p>
          <a:p>
            <a:pPr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71583" y="4910446"/>
            <a:ext cx="2387196" cy="1617351"/>
          </a:xfrm>
          <a:prstGeom prst="rect">
            <a:avLst/>
          </a:prstGeom>
          <a:solidFill>
            <a:srgbClr val="E54339"/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Wirtschaft u. Verwaltung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58250" y="1208674"/>
            <a:ext cx="1690931" cy="646331"/>
          </a:xfrm>
          <a:prstGeom prst="rect">
            <a:avLst/>
          </a:prstGeom>
          <a:solidFill>
            <a:srgbClr val="247634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A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Berufsausbildung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54698" y="1873690"/>
            <a:ext cx="1694483" cy="466716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Berufsschule 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Ausbildungs-vorbereitung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(Ziel: HS 9)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48646" y="1860628"/>
            <a:ext cx="1688574" cy="4667168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HS 10 bzw. FOR)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539042" y="1860628"/>
            <a:ext cx="1690931" cy="4667168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(Höhere) 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FHR)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329440" y="1860627"/>
            <a:ext cx="1690929" cy="46671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Berufliches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Gymnasium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AHR)</a:t>
            </a: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119836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E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Berufsausbildung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Audio Recording 22.01.2021, 09:14:25" descr="Audio Recording 22.01.2021, 09:14:25">
            <a:hlinkClick r:id="" action="ppaction://media"/>
            <a:extLst>
              <a:ext uri="{FF2B5EF4-FFF2-40B4-BE49-F238E27FC236}">
                <a16:creationId xmlns:a16="http://schemas.microsoft.com/office/drawing/2014/main" id="{31DC803E-068F-0049-9E54-3AD806649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19317" y="1226288"/>
            <a:ext cx="2387197" cy="584775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Struktur</a:t>
            </a:r>
          </a:p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APO-BK </a:t>
            </a:r>
            <a:r>
              <a:rPr lang="de-DE" sz="1600" dirty="0">
                <a:solidFill>
                  <a:schemeClr val="bg1"/>
                </a:solidFill>
              </a:rPr>
              <a:t>(seit 1.8.2015)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39043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C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FOR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329439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D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mit Qualifikation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119837" y="1860628"/>
            <a:ext cx="1690929" cy="466716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Fachschule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48646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/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B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HS 9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1584" y="4342006"/>
            <a:ext cx="2387196" cy="762489"/>
          </a:xfrm>
          <a:prstGeom prst="rect">
            <a:avLst/>
          </a:prstGeom>
          <a:solidFill>
            <a:srgbClr val="3468AC"/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</a:rPr>
              <a:t>Metalltechnik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71584" y="3334865"/>
            <a:ext cx="2387196" cy="859346"/>
          </a:xfrm>
          <a:prstGeom prst="rect">
            <a:avLst/>
          </a:prstGeom>
          <a:solidFill>
            <a:srgbClr val="FFEA00"/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800" dirty="0"/>
          </a:p>
          <a:p>
            <a:pPr algn="ctr">
              <a:defRPr/>
            </a:pPr>
            <a:r>
              <a:rPr lang="de-DE" sz="1600" dirty="0"/>
              <a:t>Gesundheit, Erziehung und Soziales</a:t>
            </a:r>
          </a:p>
          <a:p>
            <a:pPr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62188" y="5104495"/>
            <a:ext cx="2387196" cy="837211"/>
          </a:xfrm>
          <a:prstGeom prst="rect">
            <a:avLst/>
          </a:prstGeom>
          <a:solidFill>
            <a:srgbClr val="E54339"/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600" dirty="0">
                <a:solidFill>
                  <a:schemeClr val="bg1"/>
                </a:solidFill>
              </a:rPr>
              <a:t>Wirtschaft u. Verwaltung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58250" y="1208674"/>
            <a:ext cx="1690931" cy="646331"/>
          </a:xfrm>
          <a:prstGeom prst="rect">
            <a:avLst/>
          </a:prstGeom>
          <a:solidFill>
            <a:srgbClr val="247634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A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Berufsausbildung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54698" y="1873690"/>
            <a:ext cx="1694483" cy="466716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Berufsschule </a:t>
            </a:r>
            <a:endParaRPr lang="de-DE" sz="15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endParaRPr lang="de-DE" sz="15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Ausbildungs-vorbereitung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(Ziel: HS 9)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endParaRPr lang="de-DE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AVG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 AVS</a:t>
            </a:r>
          </a:p>
          <a:p>
            <a:pPr algn="ctr">
              <a:defRPr/>
            </a:pPr>
            <a:endParaRPr lang="de-DE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 AVT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AVW</a:t>
            </a:r>
          </a:p>
          <a:p>
            <a:pPr algn="ctr">
              <a:defRPr/>
            </a:pPr>
            <a:endParaRPr lang="de-DE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je:  2 Tage Schule </a:t>
            </a: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3 Tage Praktikum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48646" y="1860628"/>
            <a:ext cx="1688574" cy="4667168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HS 10 bzw. FOR)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539042" y="1860628"/>
            <a:ext cx="1690931" cy="4667168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(Höhere) 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FHR)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329440" y="1860627"/>
            <a:ext cx="1690929" cy="46671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Berufliches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Gymnasium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AHR)</a:t>
            </a: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119836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E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Berufsausbildung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9317" y="1958858"/>
            <a:ext cx="2337111" cy="1063742"/>
          </a:xfrm>
        </p:spPr>
        <p:txBody>
          <a:bodyPr/>
          <a:lstStyle/>
          <a:p>
            <a:r>
              <a:rPr lang="de-DE" sz="1800" b="1" dirty="0"/>
              <a:t>Standort</a:t>
            </a:r>
            <a:br>
              <a:rPr lang="de-DE" sz="1800" b="1" dirty="0"/>
            </a:br>
            <a:r>
              <a:rPr lang="de-DE" sz="1800" b="1" dirty="0"/>
              <a:t> </a:t>
            </a:r>
            <a:br>
              <a:rPr lang="de-DE" sz="1800" b="1" dirty="0"/>
            </a:br>
            <a:r>
              <a:rPr lang="de-DE" sz="1800" b="1" dirty="0"/>
              <a:t>	Wipperfürth</a:t>
            </a:r>
          </a:p>
        </p:txBody>
      </p:sp>
      <p:pic>
        <p:nvPicPr>
          <p:cNvPr id="4" name="Audio Recording 25.01.2021, 16:55:06" descr="Audio Recording 25.01.2021, 16:55:06">
            <a:hlinkClick r:id="" action="ppaction://media"/>
            <a:extLst>
              <a:ext uri="{FF2B5EF4-FFF2-40B4-BE49-F238E27FC236}">
                <a16:creationId xmlns:a16="http://schemas.microsoft.com/office/drawing/2014/main" id="{761BF21C-4D0F-6847-BD20-5331CE537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71583" y="1208674"/>
            <a:ext cx="2387197" cy="584775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Struktur</a:t>
            </a:r>
          </a:p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APO-BK </a:t>
            </a:r>
            <a:r>
              <a:rPr lang="de-DE" sz="1600" dirty="0">
                <a:solidFill>
                  <a:schemeClr val="bg1"/>
                </a:solidFill>
              </a:rPr>
              <a:t>(seit 1.8.2015)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39043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C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FOR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329439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D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mit Qualifikation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119837" y="1860628"/>
            <a:ext cx="1690930" cy="369202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Fachschule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48646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/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B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HS 9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59914" y="3254180"/>
            <a:ext cx="2387196" cy="823298"/>
          </a:xfrm>
          <a:prstGeom prst="rect">
            <a:avLst/>
          </a:prstGeom>
          <a:solidFill>
            <a:srgbClr val="3468AC"/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endParaRPr lang="de-DE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sz="1600" dirty="0">
                <a:solidFill>
                  <a:schemeClr val="bg1"/>
                </a:solidFill>
              </a:rPr>
              <a:t>           Metalltechnik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68033" y="4329255"/>
            <a:ext cx="2387196" cy="858565"/>
          </a:xfrm>
          <a:prstGeom prst="rect">
            <a:avLst/>
          </a:prstGeom>
          <a:solidFill>
            <a:srgbClr val="FFEA00"/>
          </a:solidFill>
          <a:effectLst/>
        </p:spPr>
        <p:txBody>
          <a:bodyPr>
            <a:noAutofit/>
          </a:bodyPr>
          <a:lstStyle/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   Ernährung/Versorgung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58250" y="1208674"/>
            <a:ext cx="1690931" cy="646331"/>
          </a:xfrm>
          <a:prstGeom prst="rect">
            <a:avLst/>
          </a:prstGeom>
          <a:solidFill>
            <a:srgbClr val="247634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9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A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Berufsausbildung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54698" y="1873690"/>
            <a:ext cx="1757305" cy="4732383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lIns="91440" tIns="45720" rIns="91440" bIns="45720" anchor="t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Berufsschule 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Ausbildungs-vorbereitung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highlight>
                  <a:srgbClr val="FF0000"/>
                </a:highlight>
              </a:rPr>
              <a:t>(Ziel: HS 9)</a:t>
            </a:r>
            <a:endParaRPr lang="de-DE" sz="2000" dirty="0">
              <a:solidFill>
                <a:schemeClr val="bg1"/>
              </a:solidFill>
              <a:highlight>
                <a:srgbClr val="FF0000"/>
              </a:highlight>
              <a:cs typeface="Calibri"/>
            </a:endParaRPr>
          </a:p>
          <a:p>
            <a:pPr algn="ctr">
              <a:defRPr/>
            </a:pPr>
            <a:endParaRPr lang="de-DE" sz="1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AVTE:</a:t>
            </a: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2 Tage      Schule,</a:t>
            </a: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3 Tage Praktikum</a:t>
            </a:r>
          </a:p>
          <a:p>
            <a:pPr algn="ctr">
              <a:defRPr/>
            </a:pPr>
            <a:endParaRPr lang="de-DE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AVH:</a:t>
            </a: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5 Tage Schule</a:t>
            </a:r>
          </a:p>
          <a:p>
            <a:pPr algn="ctr">
              <a:defRPr/>
            </a:pPr>
            <a:r>
              <a:rPr lang="de-DE" sz="1600" dirty="0">
                <a:solidFill>
                  <a:schemeClr val="accent6">
                    <a:lumMod val="50000"/>
                  </a:schemeClr>
                </a:solidFill>
              </a:rPr>
              <a:t>Blockpraktika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48646" y="1860628"/>
            <a:ext cx="1690928" cy="369202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HS 10 bzw. FOR)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539043" y="1860628"/>
            <a:ext cx="1690930" cy="3692029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(Höhere) Berufsfach-schule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FHR)</a:t>
            </a: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329440" y="1860628"/>
            <a:ext cx="1690930" cy="36920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/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Berufliches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Gymnasium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und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Fachober-schule</a:t>
            </a:r>
          </a:p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</a:rPr>
              <a:t>(Ziel: AHR)</a:t>
            </a: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119836" y="1208674"/>
            <a:ext cx="1690931" cy="638636"/>
          </a:xfrm>
          <a:prstGeom prst="rect">
            <a:avLst/>
          </a:prstGeom>
          <a:solidFill>
            <a:srgbClr val="247634"/>
          </a:solidFill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de-DE" sz="1600" b="1" dirty="0">
                <a:solidFill>
                  <a:schemeClr val="bg1"/>
                </a:solidFill>
              </a:rPr>
              <a:t>Anlage E</a:t>
            </a:r>
          </a:p>
          <a:p>
            <a:pPr algn="ctr">
              <a:defRPr/>
            </a:pPr>
            <a:r>
              <a:rPr lang="de-DE" sz="1050" b="1" dirty="0">
                <a:solidFill>
                  <a:schemeClr val="bg1"/>
                </a:solidFill>
              </a:rPr>
              <a:t>nach Berufsausbildung</a:t>
            </a:r>
            <a:endParaRPr lang="de-DE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5680" y="1950098"/>
            <a:ext cx="2387196" cy="1072502"/>
          </a:xfrm>
        </p:spPr>
        <p:txBody>
          <a:bodyPr/>
          <a:lstStyle/>
          <a:p>
            <a:r>
              <a:rPr lang="de-DE" sz="1800" b="1" dirty="0"/>
              <a:t>Standort</a:t>
            </a:r>
            <a:br>
              <a:rPr lang="de-DE" sz="1800" b="1" dirty="0"/>
            </a:br>
            <a:br>
              <a:rPr lang="de-DE" sz="1800" b="1" dirty="0"/>
            </a:br>
            <a:r>
              <a:rPr lang="de-DE" sz="1800" b="1" dirty="0"/>
              <a:t>         Wermelskirchen</a:t>
            </a:r>
          </a:p>
        </p:txBody>
      </p:sp>
      <p:pic>
        <p:nvPicPr>
          <p:cNvPr id="3" name="Audio Recording 25.01.2021, 16:56:58" descr="Audio Recording 25.01.2021, 16:56:58">
            <a:hlinkClick r:id="" action="ppaction://media"/>
            <a:extLst>
              <a:ext uri="{FF2B5EF4-FFF2-40B4-BE49-F238E27FC236}">
                <a16:creationId xmlns:a16="http://schemas.microsoft.com/office/drawing/2014/main" id="{AF8CAD55-88F5-F249-A083-6D191311D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7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4294967295"/>
          </p:nvPr>
        </p:nvSpPr>
        <p:spPr>
          <a:xfrm>
            <a:off x="749508" y="1857375"/>
            <a:ext cx="10440780" cy="4243622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Zugang: 	Berufsschulpflicht § 34 </a:t>
            </a:r>
            <a:r>
              <a:rPr lang="de-DE" sz="2000" dirty="0" err="1"/>
              <a:t>SchulG</a:t>
            </a:r>
            <a:endParaRPr lang="de-DE" sz="2000" dirty="0"/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de-DE" sz="2000" dirty="0">
                <a:ea typeface="+mn-ea"/>
                <a:cs typeface="+mn-cs"/>
              </a:rPr>
              <a:t>Abschluss:	ein dem Hauptschulabschluss nach Klasse 9 </a:t>
            </a:r>
            <a:r>
              <a:rPr lang="de-DE" sz="2000" dirty="0">
                <a:solidFill>
                  <a:srgbClr val="000000"/>
                </a:solidFill>
                <a:ea typeface="ＭＳ Ｐゴシック"/>
              </a:rPr>
              <a:t>gleichwertiger 			Abschluss ist möglich</a:t>
            </a:r>
            <a:endParaRPr lang="de-DE" sz="2000" dirty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de-DE" sz="2000" dirty="0">
                <a:ea typeface="+mn-ea"/>
                <a:cs typeface="+mn-cs"/>
              </a:rPr>
              <a:t>Berufsbezogene Lernfelder: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de-DE" sz="2000" dirty="0">
                <a:ea typeface="+mn-ea"/>
              </a:rPr>
              <a:t>in Abhängigkeit vom gewählten Fachbereich</a:t>
            </a:r>
          </a:p>
          <a:p>
            <a:pPr marL="457200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de-DE" sz="2000" dirty="0">
                <a:ea typeface="+mn-ea"/>
              </a:rPr>
              <a:t>	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de-DE" sz="2000" dirty="0">
                <a:ea typeface="+mn-ea"/>
                <a:cs typeface="+mn-cs"/>
              </a:rPr>
              <a:t>Ziel:	Berufstätigkeit oder Berufsorientierung/Besuch einer Berufsfachschule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de-DE" sz="2000" dirty="0"/>
              <a:t>Ansprechpartner</a:t>
            </a:r>
          </a:p>
          <a:p>
            <a:pPr marL="720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de-DE" sz="2000" dirty="0"/>
              <a:t>		Standort Wipperfürth: 	Fr. Maaßen	| </a:t>
            </a:r>
            <a:r>
              <a:rPr lang="de-DE" sz="2000" dirty="0" err="1"/>
              <a:t>k.maassen@bbk.schule</a:t>
            </a:r>
            <a:endParaRPr lang="de-DE" sz="2000" dirty="0"/>
          </a:p>
          <a:p>
            <a:pPr marL="720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de-DE" sz="2000" dirty="0"/>
              <a:t> 	Standort Wermelskirchen 	Hr. Bremer 	| </a:t>
            </a:r>
            <a:r>
              <a:rPr lang="de-DE" sz="2000" dirty="0" err="1"/>
              <a:t>kh.bremer@bbk.schule</a:t>
            </a:r>
            <a:endParaRPr lang="de-DE" sz="2000" dirty="0"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334752" y="1714500"/>
            <a:ext cx="857249" cy="5143500"/>
          </a:xfrm>
          <a:prstGeom prst="rect">
            <a:avLst/>
          </a:prstGeom>
          <a:solidFill>
            <a:srgbClr val="FFEA00"/>
          </a:solidFill>
          <a:effectLst/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rot="10800000">
            <a:off x="762000" y="1725614"/>
            <a:ext cx="10953751" cy="1587"/>
          </a:xfrm>
          <a:prstGeom prst="line">
            <a:avLst/>
          </a:prstGeom>
          <a:ln w="31750">
            <a:solidFill>
              <a:srgbClr val="FF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10859589" y="6488668"/>
            <a:ext cx="1332411" cy="369332"/>
          </a:xfrm>
          <a:prstGeom prst="rect">
            <a:avLst/>
          </a:prstGeom>
          <a:solidFill>
            <a:srgbClr val="247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Zurück</a:t>
            </a:r>
          </a:p>
        </p:txBody>
      </p:sp>
      <p:sp>
        <p:nvSpPr>
          <p:cNvPr id="11" name="Titel 3"/>
          <p:cNvSpPr txBox="1">
            <a:spLocks/>
          </p:cNvSpPr>
          <p:nvPr/>
        </p:nvSpPr>
        <p:spPr>
          <a:xfrm>
            <a:off x="762000" y="308202"/>
            <a:ext cx="10210800" cy="72548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Ausbildungsvorbereitung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500" dirty="0">
                <a:latin typeface="Verdana"/>
                <a:ea typeface="Verdana"/>
                <a:cs typeface="Verdana" panose="020B0604030504040204" pitchFamily="34" charset="0"/>
              </a:rPr>
              <a:t>(Gesundheit und Soziales/ Metalltechnik/  </a:t>
            </a:r>
            <a:endParaRPr lang="de-DE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500" dirty="0">
                <a:latin typeface="Verdana"/>
                <a:ea typeface="Verdana"/>
                <a:cs typeface="Verdana" panose="020B0604030504040204" pitchFamily="34" charset="0"/>
              </a:rPr>
              <a:t>Ernährung und Versorgung sowie Wirtschaft und Verwaltung)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www.berufskolleg.schule</a:t>
            </a:r>
          </a:p>
        </p:txBody>
      </p:sp>
      <p:pic>
        <p:nvPicPr>
          <p:cNvPr id="3" name="Audio Recording 22.01.2021, 09:30:04" descr="Audio Recording 22.01.2021, 09:30:04">
            <a:hlinkClick r:id="" action="ppaction://media"/>
            <a:extLst>
              <a:ext uri="{FF2B5EF4-FFF2-40B4-BE49-F238E27FC236}">
                <a16:creationId xmlns:a16="http://schemas.microsoft.com/office/drawing/2014/main" id="{684D881F-A8EC-5148-B75D-296C8BBBF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1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7"/>
          <p:cNvSpPr>
            <a:spLocks noGrp="1"/>
          </p:cNvSpPr>
          <p:nvPr>
            <p:ph idx="4294967295"/>
          </p:nvPr>
        </p:nvSpPr>
        <p:spPr>
          <a:xfrm>
            <a:off x="762000" y="1964094"/>
            <a:ext cx="10097589" cy="4136455"/>
          </a:xfrm>
          <a:solidFill>
            <a:srgbClr val="FFF68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de-DE" sz="3200" b="1" dirty="0"/>
              <a:t> So könnte es danach weitergehen…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endParaRPr lang="de-DE" sz="3200" b="1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de-DE" sz="2000" dirty="0">
                <a:latin typeface="Verdana"/>
                <a:ea typeface="Verdana"/>
              </a:rPr>
              <a:t>Übernahme in eine Ausbildung im Praktikumsbetrieb</a:t>
            </a:r>
            <a:endParaRPr lang="de-DE" sz="20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de-DE" sz="2000" dirty="0">
                <a:latin typeface="Verdana"/>
                <a:ea typeface="Verdana"/>
              </a:rPr>
              <a:t>Besuch der Berufsfachschule zum Erwerb eines höheren Berufsschulabschlusses wie HS 10, FOR, … (s. oben Anlage B, C, D … )</a:t>
            </a:r>
            <a:endParaRPr lang="de-DE" sz="20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de-DE" sz="2000" dirty="0">
                <a:latin typeface="Verdana"/>
                <a:ea typeface="Verdana"/>
              </a:rPr>
              <a:t>Beginn einer vollzeitschulischen Ausbildung</a:t>
            </a:r>
            <a:endParaRPr lang="de-DE" sz="20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2000" dirty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11349266" y="1714500"/>
            <a:ext cx="857249" cy="5143500"/>
          </a:xfrm>
          <a:prstGeom prst="rect">
            <a:avLst/>
          </a:prstGeom>
          <a:solidFill>
            <a:srgbClr val="FFEA00"/>
          </a:solidFill>
          <a:effectLst/>
        </p:spPr>
        <p:txBody>
          <a:bodyPr anchor="ctr">
            <a:noAutofit/>
          </a:bodyPr>
          <a:lstStyle/>
          <a:p>
            <a:pPr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rot="10800000">
            <a:off x="762000" y="1725614"/>
            <a:ext cx="10953751" cy="1587"/>
          </a:xfrm>
          <a:prstGeom prst="line">
            <a:avLst/>
          </a:prstGeom>
          <a:ln w="31750">
            <a:solidFill>
              <a:srgbClr val="FF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3"/>
          <p:cNvSpPr txBox="1">
            <a:spLocks/>
          </p:cNvSpPr>
          <p:nvPr/>
        </p:nvSpPr>
        <p:spPr>
          <a:xfrm>
            <a:off x="762000" y="903288"/>
            <a:ext cx="102108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Perspektiven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www.berufskolleg.schule</a:t>
            </a:r>
          </a:p>
        </p:txBody>
      </p:sp>
      <p:sp>
        <p:nvSpPr>
          <p:cNvPr id="2" name="Abgerundete rechteckige Legende 1"/>
          <p:cNvSpPr/>
          <p:nvPr/>
        </p:nvSpPr>
        <p:spPr>
          <a:xfrm>
            <a:off x="762000" y="1945919"/>
            <a:ext cx="8809653" cy="858416"/>
          </a:xfrm>
          <a:prstGeom prst="wedgeRoundRectCallout">
            <a:avLst/>
          </a:prstGeom>
          <a:solidFill>
            <a:srgbClr val="FFC000">
              <a:alpha val="23922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62000" y="198636"/>
            <a:ext cx="720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Zweijährige Berufsfachschule Staatlich geprüfte/-r Sozialassistent/-in</a:t>
            </a:r>
            <a:endParaRPr lang="de-DE" sz="1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extfeld 14">
            <a:hlinkClick r:id="" action="ppaction://noaction"/>
          </p:cNvPr>
          <p:cNvSpPr txBox="1"/>
          <p:nvPr/>
        </p:nvSpPr>
        <p:spPr>
          <a:xfrm>
            <a:off x="10859589" y="6488668"/>
            <a:ext cx="1332411" cy="369332"/>
          </a:xfrm>
          <a:prstGeom prst="rect">
            <a:avLst/>
          </a:prstGeom>
          <a:solidFill>
            <a:srgbClr val="247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Zurück</a:t>
            </a:r>
          </a:p>
        </p:txBody>
      </p:sp>
      <p:pic>
        <p:nvPicPr>
          <p:cNvPr id="3" name="Audio Recording 22.01.2021, 09:20:06" descr="Audio Recording 22.01.2021, 09:20:06">
            <a:hlinkClick r:id="" action="ppaction://media"/>
            <a:extLst>
              <a:ext uri="{FF2B5EF4-FFF2-40B4-BE49-F238E27FC236}">
                <a16:creationId xmlns:a16="http://schemas.microsoft.com/office/drawing/2014/main" id="{4BC5337B-274E-A144-9BD9-FBD01B13E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ldungsgä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E36BDB7B5074685E789280AB80A24" ma:contentTypeVersion="6" ma:contentTypeDescription="Ein neues Dokument erstellen." ma:contentTypeScope="" ma:versionID="943ad85fe43d77c6720c127a718bcfe5">
  <xsd:schema xmlns:xsd="http://www.w3.org/2001/XMLSchema" xmlns:xs="http://www.w3.org/2001/XMLSchema" xmlns:p="http://schemas.microsoft.com/office/2006/metadata/properties" xmlns:ns2="50eef893-2090-47d0-a263-534a181f2327" xmlns:ns3="a422f455-77af-4801-ad5e-ecd8f8389b05" targetNamespace="http://schemas.microsoft.com/office/2006/metadata/properties" ma:root="true" ma:fieldsID="cf03646a3f3f719365489e566f18cccf" ns2:_="" ns3:_="">
    <xsd:import namespace="50eef893-2090-47d0-a263-534a181f2327"/>
    <xsd:import namespace="a422f455-77af-4801-ad5e-ecd8f8389b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ef893-2090-47d0-a263-534a181f2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2f455-77af-4801-ad5e-ecd8f8389b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ADB15-1B47-4D06-8316-D95FD5D23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6ACE0-6703-44B1-AEB8-88B2ED3FBD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CD17EA-7BEC-4A14-94A6-F2FA4B1F0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eef893-2090-47d0-a263-534a181f2327"/>
    <ds:schemaRef ds:uri="a422f455-77af-4801-ad5e-ecd8f8389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Macintosh PowerPoint</Application>
  <PresentationFormat>Breitbild</PresentationFormat>
  <Paragraphs>381</Paragraphs>
  <Slides>10</Slides>
  <Notes>6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Wingdings</vt:lpstr>
      <vt:lpstr>Bildungsgänge</vt:lpstr>
      <vt:lpstr>Information über Anschlussmöglichkeiten am  Bergischen Berufskolleg für das Schuljahr 2021/22 Stand: November 2020</vt:lpstr>
      <vt:lpstr>PowerPoint-Präsentation</vt:lpstr>
      <vt:lpstr>PowerPoint-Präsentation</vt:lpstr>
      <vt:lpstr>PowerPoint-Präsentation</vt:lpstr>
      <vt:lpstr>PowerPoint-Präsentation</vt:lpstr>
      <vt:lpstr>Standort    Wipperfürth</vt:lpstr>
      <vt:lpstr>Standort           Wermelskirchen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Sylvia Wimmershoff</dc:creator>
  <cp:lastModifiedBy>K. Maassen</cp:lastModifiedBy>
  <cp:revision>939</cp:revision>
  <cp:lastPrinted>2019-09-18T14:52:42Z</cp:lastPrinted>
  <dcterms:created xsi:type="dcterms:W3CDTF">2014-07-16T07:23:18Z</dcterms:created>
  <dcterms:modified xsi:type="dcterms:W3CDTF">2021-01-25T16:08:01Z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0x010100A7DE36BDB7B5074685E789280AB80A24</vt:lpwstr>
  </property>
</Properties>
</file>